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91" r:id="rId15"/>
    <p:sldId id="290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68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2" r:id="rId44"/>
    <p:sldId id="281" r:id="rId45"/>
    <p:sldId id="283" r:id="rId46"/>
    <p:sldId id="284" r:id="rId47"/>
    <p:sldId id="285" r:id="rId48"/>
    <p:sldId id="286" r:id="rId49"/>
    <p:sldId id="287" r:id="rId50"/>
    <p:sldId id="288" r:id="rId5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539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718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2039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57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262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679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370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13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608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92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46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D4AAB-4B3F-4A7F-83C7-49A4864476EB}" type="datetimeFigureOut">
              <a:rPr lang="es-MX" smtClean="0"/>
              <a:t>14/10/2020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88ACD-A693-417F-BC92-38245920626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608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INSTITUCIÓN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517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ALUMNOS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30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7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1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3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6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9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5" y="2905125"/>
            <a:ext cx="1047750" cy="1047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DOCENTES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14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6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CUERPOS ACADÉMICOS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526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0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7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49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30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85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REPORTES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1321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77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0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4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4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93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ALUMNOS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0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3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OFERTA EDUCACTIVA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28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9</Words>
  <Application>Microsoft Office PowerPoint</Application>
  <PresentationFormat>Panorámica</PresentationFormat>
  <Paragraphs>7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de Office</vt:lpstr>
      <vt:lpstr>INSTITUCIÓN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OFERTA EDUCACTIVA</vt:lpstr>
      <vt:lpstr>Presentación de PowerPoint</vt:lpstr>
      <vt:lpstr>Presentación de PowerPoint</vt:lpstr>
      <vt:lpstr>Presentación de PowerPoint</vt:lpstr>
      <vt:lpstr>ALUMNOS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DOCENTES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CUERPOS ACADÉMICOS</vt:lpstr>
      <vt:lpstr>Presentación de PowerPoint</vt:lpstr>
      <vt:lpstr>Presentación de PowerPoint</vt:lpstr>
      <vt:lpstr>Presentación de PowerPoint</vt:lpstr>
      <vt:lpstr>Presentación de PowerPoint</vt:lpstr>
      <vt:lpstr>REPORTES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ALUMNOS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INSTITUCIÓN</dc:title>
  <dc:creator>Usuario</dc:creator>
  <cp:lastModifiedBy>Usuario</cp:lastModifiedBy>
  <cp:revision>12</cp:revision>
  <dcterms:created xsi:type="dcterms:W3CDTF">2020-10-13T15:37:13Z</dcterms:created>
  <dcterms:modified xsi:type="dcterms:W3CDTF">2020-10-14T16:35:11Z</dcterms:modified>
</cp:coreProperties>
</file>